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4"/>
  </p:notesMasterIdLst>
  <p:sldIdLst>
    <p:sldId id="257" r:id="rId3"/>
    <p:sldId id="277" r:id="rId4"/>
    <p:sldId id="260" r:id="rId5"/>
    <p:sldId id="262" r:id="rId6"/>
    <p:sldId id="278" r:id="rId7"/>
    <p:sldId id="273" r:id="rId8"/>
    <p:sldId id="279" r:id="rId9"/>
    <p:sldId id="261" r:id="rId10"/>
    <p:sldId id="259" r:id="rId11"/>
    <p:sldId id="263" r:id="rId12"/>
    <p:sldId id="267" r:id="rId13"/>
    <p:sldId id="268" r:id="rId14"/>
    <p:sldId id="285" r:id="rId15"/>
    <p:sldId id="269" r:id="rId16"/>
    <p:sldId id="272" r:id="rId17"/>
    <p:sldId id="284" r:id="rId18"/>
    <p:sldId id="281" r:id="rId19"/>
    <p:sldId id="270" r:id="rId20"/>
    <p:sldId id="271" r:id="rId21"/>
    <p:sldId id="280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00" autoAdjust="0"/>
  </p:normalViewPr>
  <p:slideViewPr>
    <p:cSldViewPr>
      <p:cViewPr varScale="1">
        <p:scale>
          <a:sx n="69" d="100"/>
          <a:sy n="69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79E6B-0E9E-4F87-86D7-AD0CEF44FD02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5D4F-B927-4C4B-934E-C7FECD2F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88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১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এভাবে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ঘন্টার পর ঘন্টা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টারে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কাজ করলে কী ক্ষতি হবে?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আঙ্গুলে ব্যথা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1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ফে</a:t>
            </a:r>
            <a:r>
              <a:rPr lang="bn-IN" dirty="0" smtClean="0"/>
              <a:t>স</a:t>
            </a:r>
            <a:r>
              <a:rPr lang="en-US" dirty="0" err="1" smtClean="0"/>
              <a:t>বুকে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আত্যাধিক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কাটানো</a:t>
            </a:r>
            <a:r>
              <a:rPr lang="en-US" baseline="0" dirty="0" smtClean="0"/>
              <a:t> , </a:t>
            </a:r>
            <a:r>
              <a:rPr lang="bn-IN" baseline="0" dirty="0" smtClean="0"/>
              <a:t>বন্ধু</a:t>
            </a:r>
            <a:r>
              <a:rPr lang="en-US" baseline="0" dirty="0" err="1" smtClean="0"/>
              <a:t>ত্বের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গড়ে</a:t>
            </a:r>
            <a:r>
              <a:rPr lang="en-US" baseline="0" dirty="0" smtClean="0"/>
              <a:t> </a:t>
            </a:r>
            <a:r>
              <a:rPr lang="bn-IN" baseline="0" dirty="0" smtClean="0"/>
              <a:t>উ</a:t>
            </a:r>
            <a:r>
              <a:rPr lang="en-US" baseline="0" dirty="0" err="1" smtClean="0"/>
              <a:t>ঠা</a:t>
            </a:r>
            <a:r>
              <a:rPr lang="en-US" baseline="0" dirty="0" smtClean="0"/>
              <a:t> 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নিসাগ্রস্থ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খারাপ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বিবেচিত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06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যদি ৩০ জন হয় তাহলে তাদেরকে ৫ দলে বিভক্ত করে দলগত কাজ দেওয়া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7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যদি ৩০ জন হয় তাহলে তাদেরকে ৫ দলে বিভক্ত করে দলগত কাজ দেওয়া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4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আইসিটি ব্যবহারের ভালোদিক থাকলে ও কিছু খারাপ দিক রয়েছে এগুলো কিসের কারণ হতে পারে বলতে পার।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6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শিরোনাম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বোর্ডে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লিখে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9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0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১।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 হিসাবনিকাশের কাজ করা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 ফলাফল জানা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9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১।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ছেলেমেয়েরা ঘন্টার পর ঘন্টা কম্পিউটারে গেম খেললে কী ক্ষতি হবে?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ছেলেমেয়েরা কম্পি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টার গেমে আসক্ত হয়ে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8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ছেলেমেয়েরা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উচিত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সম্ভাব্য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মাঠে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ধুলা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উচিত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5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১।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এভাবে  ঘন্টার পর ঘন্টা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টারে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কাজ করলে কী ক্ষতি হবে?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বুকে-পিঠে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থা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0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১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এভাবে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ঘন্টার পর ঘন্টা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টারে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কাজ করলে কী ক্ষতি হবে?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বুকে-পিঠে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থা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কোমরে  ব্যথা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6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2291"/>
            <a:ext cx="9143997" cy="3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"/>
            <a:ext cx="844063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8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5CF0-A992-40D5-8B1C-948F8741121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9B59-455E-415D-930E-469EEFD15C4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95400" y="2286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kern="1200" cap="none" spc="50" normalizeH="0" baseline="0" noProof="0" dirty="0" err="1" smtClean="0">
                <a:ln w="1143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নির্দেশনা</a:t>
            </a:r>
            <a:r>
              <a:rPr kumimoji="0" lang="en-US" sz="5400" b="1" i="0" u="none" kern="1200" cap="none" spc="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kern="1200" cap="none" spc="50" normalizeH="0" baseline="0" noProof="0" dirty="0" err="1" smtClean="0">
                <a:ln w="1143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স্লাইড</a:t>
            </a:r>
            <a:endParaRPr kumimoji="0" lang="en-US" sz="5400" b="1" i="0" u="none" kern="1200" cap="none" spc="50" normalizeH="0" baseline="0" noProof="0" dirty="0">
              <a:ln w="11430"/>
              <a:solidFill>
                <a:schemeClr val="tx1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19200" y="1524000"/>
            <a:ext cx="6705600" cy="2971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Slide Note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যুক্ত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করা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হয়েছে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শ্রেণিকক্ষে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পাঠদানের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পূর্বে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Slide Note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দেখে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নিতে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পারেন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এবং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F5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চেপে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পাঠটি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953000"/>
            <a:ext cx="6705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বি:দ্র: এই পাঠ শুরু করার পূর্বে শিক্ষকের পাঠ্যপুস্তকের সাথে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Content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মিলিয়ে নেওয়া উচিত।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09600"/>
            <a:ext cx="6248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অল্পবয়সী এসব ছেলেমেয়েদের কী করা উচিত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hildren_swimming_in_Banglade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164" y="1524000"/>
            <a:ext cx="4114800" cy="35454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164282"/>
            <a:ext cx="3657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 সাঁতার কাটা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shiursau69_1374051562_7-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9709" y="1523999"/>
            <a:ext cx="4135582" cy="35454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7300" y="5164282"/>
            <a:ext cx="3200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মাঠে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 করা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Roy_At_Wo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9062" y="1905000"/>
            <a:ext cx="4432738" cy="4407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33400"/>
            <a:ext cx="8077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এভাবে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ঘন্টার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 ঘন্টা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 করলে কী ক্ষতি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0200" y="52578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পিঠে ব্যথা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back-pain1-300x160.jpg"/>
          <p:cNvPicPr>
            <a:picLocks noChangeAspect="1"/>
          </p:cNvPicPr>
          <p:nvPr/>
        </p:nvPicPr>
        <p:blipFill rotWithShape="1">
          <a:blip r:embed="rId3" cstate="print"/>
          <a:srcRect l="3319" r="7085"/>
          <a:stretch/>
        </p:blipFill>
        <p:spPr>
          <a:xfrm>
            <a:off x="457200" y="762000"/>
            <a:ext cx="4114801" cy="4333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00200" y="53340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কোমরে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ck-pain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6637" y="762000"/>
            <a:ext cx="3657600" cy="4333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90889" y="1124989"/>
            <a:ext cx="3733800" cy="3341468"/>
            <a:chOff x="990600" y="1676400"/>
            <a:chExt cx="6934200" cy="4622800"/>
          </a:xfrm>
        </p:grpSpPr>
        <p:pic>
          <p:nvPicPr>
            <p:cNvPr id="21" name="Picture 20" descr="open-uri20120921-27912-crf4o7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1676400"/>
              <a:ext cx="6934200" cy="4622800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2362200" y="4114800"/>
              <a:ext cx="414997" cy="859302"/>
            </a:xfrm>
            <a:custGeom>
              <a:avLst/>
              <a:gdLst>
                <a:gd name="connsiteX0" fmla="*/ 0 w 152400"/>
                <a:gd name="connsiteY0" fmla="*/ 0 h 381000"/>
                <a:gd name="connsiteX1" fmla="*/ 152400 w 152400"/>
                <a:gd name="connsiteY1" fmla="*/ 0 h 381000"/>
                <a:gd name="connsiteX2" fmla="*/ 152400 w 152400"/>
                <a:gd name="connsiteY2" fmla="*/ 381000 h 381000"/>
                <a:gd name="connsiteX3" fmla="*/ 0 w 152400"/>
                <a:gd name="connsiteY3" fmla="*/ 381000 h 381000"/>
                <a:gd name="connsiteX4" fmla="*/ 0 w 152400"/>
                <a:gd name="connsiteY4" fmla="*/ 0 h 381000"/>
                <a:gd name="connsiteX0" fmla="*/ 0 w 152400"/>
                <a:gd name="connsiteY0" fmla="*/ 0 h 381000"/>
                <a:gd name="connsiteX1" fmla="*/ 152400 w 152400"/>
                <a:gd name="connsiteY1" fmla="*/ 0 h 381000"/>
                <a:gd name="connsiteX2" fmla="*/ 152400 w 152400"/>
                <a:gd name="connsiteY2" fmla="*/ 381000 h 381000"/>
                <a:gd name="connsiteX3" fmla="*/ 0 w 152400"/>
                <a:gd name="connsiteY3" fmla="*/ 381000 h 381000"/>
                <a:gd name="connsiteX4" fmla="*/ 0 w 152400"/>
                <a:gd name="connsiteY4" fmla="*/ 0 h 381000"/>
                <a:gd name="connsiteX0" fmla="*/ 0 w 177800"/>
                <a:gd name="connsiteY0" fmla="*/ 173502 h 554502"/>
                <a:gd name="connsiteX1" fmla="*/ 152400 w 177800"/>
                <a:gd name="connsiteY1" fmla="*/ 173502 h 554502"/>
                <a:gd name="connsiteX2" fmla="*/ 152400 w 177800"/>
                <a:gd name="connsiteY2" fmla="*/ 554502 h 554502"/>
                <a:gd name="connsiteX3" fmla="*/ 0 w 177800"/>
                <a:gd name="connsiteY3" fmla="*/ 554502 h 554502"/>
                <a:gd name="connsiteX4" fmla="*/ 0 w 177800"/>
                <a:gd name="connsiteY4" fmla="*/ 173502 h 554502"/>
                <a:gd name="connsiteX0" fmla="*/ 76200 w 254000"/>
                <a:gd name="connsiteY0" fmla="*/ 173502 h 859302"/>
                <a:gd name="connsiteX1" fmla="*/ 228600 w 254000"/>
                <a:gd name="connsiteY1" fmla="*/ 173502 h 859302"/>
                <a:gd name="connsiteX2" fmla="*/ 0 w 254000"/>
                <a:gd name="connsiteY2" fmla="*/ 859302 h 859302"/>
                <a:gd name="connsiteX3" fmla="*/ 76200 w 254000"/>
                <a:gd name="connsiteY3" fmla="*/ 554502 h 859302"/>
                <a:gd name="connsiteX4" fmla="*/ 76200 w 254000"/>
                <a:gd name="connsiteY4" fmla="*/ 173502 h 859302"/>
                <a:gd name="connsiteX0" fmla="*/ 76200 w 254000"/>
                <a:gd name="connsiteY0" fmla="*/ 173502 h 859302"/>
                <a:gd name="connsiteX1" fmla="*/ 228600 w 254000"/>
                <a:gd name="connsiteY1" fmla="*/ 173502 h 859302"/>
                <a:gd name="connsiteX2" fmla="*/ 150055 w 254000"/>
                <a:gd name="connsiteY2" fmla="*/ 388034 h 859302"/>
                <a:gd name="connsiteX3" fmla="*/ 0 w 254000"/>
                <a:gd name="connsiteY3" fmla="*/ 859302 h 859302"/>
                <a:gd name="connsiteX4" fmla="*/ 76200 w 254000"/>
                <a:gd name="connsiteY4" fmla="*/ 554502 h 859302"/>
                <a:gd name="connsiteX5" fmla="*/ 76200 w 254000"/>
                <a:gd name="connsiteY5" fmla="*/ 173502 h 859302"/>
                <a:gd name="connsiteX0" fmla="*/ 76200 w 254000"/>
                <a:gd name="connsiteY0" fmla="*/ 173502 h 859302"/>
                <a:gd name="connsiteX1" fmla="*/ 228600 w 254000"/>
                <a:gd name="connsiteY1" fmla="*/ 173502 h 859302"/>
                <a:gd name="connsiteX2" fmla="*/ 150055 w 254000"/>
                <a:gd name="connsiteY2" fmla="*/ 388034 h 859302"/>
                <a:gd name="connsiteX3" fmla="*/ 150055 w 254000"/>
                <a:gd name="connsiteY3" fmla="*/ 402102 h 859302"/>
                <a:gd name="connsiteX4" fmla="*/ 0 w 254000"/>
                <a:gd name="connsiteY4" fmla="*/ 859302 h 859302"/>
                <a:gd name="connsiteX5" fmla="*/ 76200 w 254000"/>
                <a:gd name="connsiteY5" fmla="*/ 554502 h 859302"/>
                <a:gd name="connsiteX6" fmla="*/ 76200 w 254000"/>
                <a:gd name="connsiteY6" fmla="*/ 173502 h 859302"/>
                <a:gd name="connsiteX0" fmla="*/ 76200 w 254000"/>
                <a:gd name="connsiteY0" fmla="*/ 173502 h 859302"/>
                <a:gd name="connsiteX1" fmla="*/ 228600 w 254000"/>
                <a:gd name="connsiteY1" fmla="*/ 173502 h 859302"/>
                <a:gd name="connsiteX2" fmla="*/ 150055 w 254000"/>
                <a:gd name="connsiteY2" fmla="*/ 388034 h 859302"/>
                <a:gd name="connsiteX3" fmla="*/ 150055 w 254000"/>
                <a:gd name="connsiteY3" fmla="*/ 402102 h 859302"/>
                <a:gd name="connsiteX4" fmla="*/ 0 w 254000"/>
                <a:gd name="connsiteY4" fmla="*/ 859302 h 859302"/>
                <a:gd name="connsiteX5" fmla="*/ 76200 w 254000"/>
                <a:gd name="connsiteY5" fmla="*/ 554502 h 859302"/>
                <a:gd name="connsiteX6" fmla="*/ 76200 w 254000"/>
                <a:gd name="connsiteY6" fmla="*/ 173502 h 859302"/>
                <a:gd name="connsiteX0" fmla="*/ 76200 w 254000"/>
                <a:gd name="connsiteY0" fmla="*/ 173502 h 859302"/>
                <a:gd name="connsiteX1" fmla="*/ 228600 w 254000"/>
                <a:gd name="connsiteY1" fmla="*/ 173502 h 859302"/>
                <a:gd name="connsiteX2" fmla="*/ 150055 w 254000"/>
                <a:gd name="connsiteY2" fmla="*/ 388034 h 859302"/>
                <a:gd name="connsiteX3" fmla="*/ 150055 w 254000"/>
                <a:gd name="connsiteY3" fmla="*/ 402102 h 859302"/>
                <a:gd name="connsiteX4" fmla="*/ 0 w 254000"/>
                <a:gd name="connsiteY4" fmla="*/ 859302 h 859302"/>
                <a:gd name="connsiteX5" fmla="*/ 76200 w 254000"/>
                <a:gd name="connsiteY5" fmla="*/ 554502 h 859302"/>
                <a:gd name="connsiteX6" fmla="*/ 76200 w 254000"/>
                <a:gd name="connsiteY6" fmla="*/ 173502 h 859302"/>
                <a:gd name="connsiteX0" fmla="*/ 76200 w 254000"/>
                <a:gd name="connsiteY0" fmla="*/ 173502 h 859302"/>
                <a:gd name="connsiteX1" fmla="*/ 228600 w 254000"/>
                <a:gd name="connsiteY1" fmla="*/ 173502 h 859302"/>
                <a:gd name="connsiteX2" fmla="*/ 150055 w 254000"/>
                <a:gd name="connsiteY2" fmla="*/ 388034 h 859302"/>
                <a:gd name="connsiteX3" fmla="*/ 150055 w 254000"/>
                <a:gd name="connsiteY3" fmla="*/ 402102 h 859302"/>
                <a:gd name="connsiteX4" fmla="*/ 0 w 254000"/>
                <a:gd name="connsiteY4" fmla="*/ 859302 h 859302"/>
                <a:gd name="connsiteX5" fmla="*/ 76200 w 254000"/>
                <a:gd name="connsiteY5" fmla="*/ 554502 h 859302"/>
                <a:gd name="connsiteX6" fmla="*/ 76200 w 254000"/>
                <a:gd name="connsiteY6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0 w 414997"/>
                <a:gd name="connsiteY4" fmla="*/ 859302 h 859302"/>
                <a:gd name="connsiteX5" fmla="*/ 76200 w 414997"/>
                <a:gd name="connsiteY5" fmla="*/ 554502 h 859302"/>
                <a:gd name="connsiteX6" fmla="*/ 76200 w 414997"/>
                <a:gd name="connsiteY6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0 w 414997"/>
                <a:gd name="connsiteY4" fmla="*/ 859302 h 859302"/>
                <a:gd name="connsiteX5" fmla="*/ 76200 w 414997"/>
                <a:gd name="connsiteY5" fmla="*/ 554502 h 859302"/>
                <a:gd name="connsiteX6" fmla="*/ 76200 w 414997"/>
                <a:gd name="connsiteY6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0 w 414997"/>
                <a:gd name="connsiteY4" fmla="*/ 859302 h 859302"/>
                <a:gd name="connsiteX5" fmla="*/ 76200 w 414997"/>
                <a:gd name="connsiteY5" fmla="*/ 554502 h 859302"/>
                <a:gd name="connsiteX6" fmla="*/ 76200 w 414997"/>
                <a:gd name="connsiteY6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150055 w 414997"/>
                <a:gd name="connsiteY4" fmla="*/ 416170 h 859302"/>
                <a:gd name="connsiteX5" fmla="*/ 0 w 414997"/>
                <a:gd name="connsiteY5" fmla="*/ 859302 h 859302"/>
                <a:gd name="connsiteX6" fmla="*/ 76200 w 414997"/>
                <a:gd name="connsiteY6" fmla="*/ 554502 h 859302"/>
                <a:gd name="connsiteX7" fmla="*/ 76200 w 414997"/>
                <a:gd name="connsiteY7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150055 w 414997"/>
                <a:gd name="connsiteY4" fmla="*/ 416170 h 859302"/>
                <a:gd name="connsiteX5" fmla="*/ 0 w 414997"/>
                <a:gd name="connsiteY5" fmla="*/ 859302 h 859302"/>
                <a:gd name="connsiteX6" fmla="*/ 76200 w 414997"/>
                <a:gd name="connsiteY6" fmla="*/ 554502 h 859302"/>
                <a:gd name="connsiteX7" fmla="*/ 76200 w 414997"/>
                <a:gd name="connsiteY7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150055 w 414997"/>
                <a:gd name="connsiteY4" fmla="*/ 416170 h 859302"/>
                <a:gd name="connsiteX5" fmla="*/ 0 w 414997"/>
                <a:gd name="connsiteY5" fmla="*/ 859302 h 859302"/>
                <a:gd name="connsiteX6" fmla="*/ 76200 w 414997"/>
                <a:gd name="connsiteY6" fmla="*/ 554502 h 859302"/>
                <a:gd name="connsiteX7" fmla="*/ 76200 w 414997"/>
                <a:gd name="connsiteY7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150055 w 414997"/>
                <a:gd name="connsiteY4" fmla="*/ 416170 h 859302"/>
                <a:gd name="connsiteX5" fmla="*/ 0 w 414997"/>
                <a:gd name="connsiteY5" fmla="*/ 859302 h 859302"/>
                <a:gd name="connsiteX6" fmla="*/ 76200 w 414997"/>
                <a:gd name="connsiteY6" fmla="*/ 554502 h 859302"/>
                <a:gd name="connsiteX7" fmla="*/ 76200 w 414997"/>
                <a:gd name="connsiteY7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150055 w 414997"/>
                <a:gd name="connsiteY4" fmla="*/ 416170 h 859302"/>
                <a:gd name="connsiteX5" fmla="*/ 0 w 414997"/>
                <a:gd name="connsiteY5" fmla="*/ 859302 h 859302"/>
                <a:gd name="connsiteX6" fmla="*/ 76200 w 414997"/>
                <a:gd name="connsiteY6" fmla="*/ 554502 h 859302"/>
                <a:gd name="connsiteX7" fmla="*/ 76200 w 414997"/>
                <a:gd name="connsiteY7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150055 w 414997"/>
                <a:gd name="connsiteY4" fmla="*/ 416170 h 859302"/>
                <a:gd name="connsiteX5" fmla="*/ 0 w 414997"/>
                <a:gd name="connsiteY5" fmla="*/ 859302 h 859302"/>
                <a:gd name="connsiteX6" fmla="*/ 76200 w 414997"/>
                <a:gd name="connsiteY6" fmla="*/ 554502 h 859302"/>
                <a:gd name="connsiteX7" fmla="*/ 76200 w 414997"/>
                <a:gd name="connsiteY7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150055 w 414997"/>
                <a:gd name="connsiteY4" fmla="*/ 416170 h 859302"/>
                <a:gd name="connsiteX5" fmla="*/ 0 w 414997"/>
                <a:gd name="connsiteY5" fmla="*/ 859302 h 859302"/>
                <a:gd name="connsiteX6" fmla="*/ 76200 w 414997"/>
                <a:gd name="connsiteY6" fmla="*/ 554502 h 859302"/>
                <a:gd name="connsiteX7" fmla="*/ 76200 w 414997"/>
                <a:gd name="connsiteY7" fmla="*/ 173502 h 85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97" h="859302">
                  <a:moveTo>
                    <a:pt x="76200" y="173502"/>
                  </a:moveTo>
                  <a:cubicBezTo>
                    <a:pt x="127000" y="173502"/>
                    <a:pt x="254000" y="0"/>
                    <a:pt x="228600" y="173502"/>
                  </a:cubicBezTo>
                  <a:cubicBezTo>
                    <a:pt x="202418" y="245013"/>
                    <a:pt x="280572" y="420858"/>
                    <a:pt x="150055" y="388034"/>
                  </a:cubicBezTo>
                  <a:cubicBezTo>
                    <a:pt x="150055" y="392723"/>
                    <a:pt x="414997" y="397413"/>
                    <a:pt x="150055" y="402102"/>
                  </a:cubicBezTo>
                  <a:cubicBezTo>
                    <a:pt x="150055" y="406791"/>
                    <a:pt x="313396" y="410308"/>
                    <a:pt x="150055" y="416170"/>
                  </a:cubicBezTo>
                  <a:cubicBezTo>
                    <a:pt x="207108" y="669388"/>
                    <a:pt x="12309" y="836247"/>
                    <a:pt x="0" y="859302"/>
                  </a:cubicBezTo>
                  <a:lnTo>
                    <a:pt x="76200" y="554502"/>
                  </a:lnTo>
                  <a:lnTo>
                    <a:pt x="76200" y="17350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057400" y="3727938"/>
              <a:ext cx="407182" cy="1453662"/>
            </a:xfrm>
            <a:custGeom>
              <a:avLst/>
              <a:gdLst>
                <a:gd name="connsiteX0" fmla="*/ 0 w 304800"/>
                <a:gd name="connsiteY0" fmla="*/ 0 h 1143000"/>
                <a:gd name="connsiteX1" fmla="*/ 304800 w 304800"/>
                <a:gd name="connsiteY1" fmla="*/ 0 h 1143000"/>
                <a:gd name="connsiteX2" fmla="*/ 304800 w 304800"/>
                <a:gd name="connsiteY2" fmla="*/ 11430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0 h 1143000"/>
                <a:gd name="connsiteX2" fmla="*/ 304800 w 304800"/>
                <a:gd name="connsiteY2" fmla="*/ 11430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  <a:gd name="connsiteX0" fmla="*/ 0 w 304800"/>
                <a:gd name="connsiteY0" fmla="*/ 82062 h 1225062"/>
                <a:gd name="connsiteX1" fmla="*/ 304800 w 304800"/>
                <a:gd name="connsiteY1" fmla="*/ 82062 h 1225062"/>
                <a:gd name="connsiteX2" fmla="*/ 304800 w 304800"/>
                <a:gd name="connsiteY2" fmla="*/ 1225062 h 1225062"/>
                <a:gd name="connsiteX3" fmla="*/ 0 w 304800"/>
                <a:gd name="connsiteY3" fmla="*/ 1225062 h 1225062"/>
                <a:gd name="connsiteX4" fmla="*/ 0 w 304800"/>
                <a:gd name="connsiteY4" fmla="*/ 82062 h 1225062"/>
                <a:gd name="connsiteX0" fmla="*/ 0 w 304800"/>
                <a:gd name="connsiteY0" fmla="*/ 82062 h 1225062"/>
                <a:gd name="connsiteX1" fmla="*/ 304800 w 304800"/>
                <a:gd name="connsiteY1" fmla="*/ 82062 h 1225062"/>
                <a:gd name="connsiteX2" fmla="*/ 304800 w 304800"/>
                <a:gd name="connsiteY2" fmla="*/ 1225062 h 1225062"/>
                <a:gd name="connsiteX3" fmla="*/ 0 w 304800"/>
                <a:gd name="connsiteY3" fmla="*/ 1225062 h 1225062"/>
                <a:gd name="connsiteX4" fmla="*/ 0 w 304800"/>
                <a:gd name="connsiteY4" fmla="*/ 82062 h 1225062"/>
                <a:gd name="connsiteX0" fmla="*/ 0 w 407182"/>
                <a:gd name="connsiteY0" fmla="*/ 82062 h 1225062"/>
                <a:gd name="connsiteX1" fmla="*/ 304800 w 407182"/>
                <a:gd name="connsiteY1" fmla="*/ 82062 h 1225062"/>
                <a:gd name="connsiteX2" fmla="*/ 304800 w 407182"/>
                <a:gd name="connsiteY2" fmla="*/ 1225062 h 1225062"/>
                <a:gd name="connsiteX3" fmla="*/ 0 w 407182"/>
                <a:gd name="connsiteY3" fmla="*/ 1225062 h 1225062"/>
                <a:gd name="connsiteX4" fmla="*/ 0 w 407182"/>
                <a:gd name="connsiteY4" fmla="*/ 82062 h 122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182" h="1225062">
                  <a:moveTo>
                    <a:pt x="0" y="82062"/>
                  </a:moveTo>
                  <a:cubicBezTo>
                    <a:pt x="204763" y="0"/>
                    <a:pt x="407182" y="0"/>
                    <a:pt x="304800" y="82062"/>
                  </a:cubicBezTo>
                  <a:lnTo>
                    <a:pt x="304800" y="1225062"/>
                  </a:lnTo>
                  <a:lnTo>
                    <a:pt x="0" y="1225062"/>
                  </a:lnTo>
                  <a:lnTo>
                    <a:pt x="0" y="820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143000" y="48006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আঙ্গুলে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ey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397" y="1124989"/>
            <a:ext cx="3817873" cy="334146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0" y="48006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চোখে সমস্যা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5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527" y="5334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842656"/>
            <a:ext cx="6896806" cy="43962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81745" y="533400"/>
            <a:ext cx="3695700" cy="796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ফেসবুকের বাড়াবাড়ি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5911764045_2d25e2ce6c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95" y="1754766"/>
            <a:ext cx="6844311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2527" y="533400"/>
            <a:ext cx="3674918" cy="796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হতাশা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_213734.computer_s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1716666"/>
            <a:ext cx="6896806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52600" y="381000"/>
            <a:ext cx="5181600" cy="609600"/>
          </a:xfrm>
          <a:prstGeom prst="frame">
            <a:avLst>
              <a:gd name="adj1" fmla="val 63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50617_232144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4074" t="4444" r="11481"/>
          <a:stretch>
            <a:fillRect/>
          </a:stretch>
        </p:blipFill>
        <p:spPr>
          <a:xfrm rot="16200000">
            <a:off x="2324099" y="266701"/>
            <a:ext cx="4343400" cy="6553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867401"/>
            <a:ext cx="7467600" cy="838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ছবিটিতে আইসিটি ব্যবহারে কী কী ভুল করা হয়েছে তার একটা তালিকা তৈরি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76400" y="381000"/>
            <a:ext cx="5181600" cy="609600"/>
          </a:xfrm>
          <a:prstGeom prst="frame">
            <a:avLst>
              <a:gd name="adj1" fmla="val 63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sz="5400" b="1" dirty="0" smtClean="0">
                <a:solidFill>
                  <a:schemeClr val="tx1"/>
                </a:solidFill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IMG_20150617_232144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4074" t="4444" r="11481"/>
          <a:stretch>
            <a:fillRect/>
          </a:stretch>
        </p:blipFill>
        <p:spPr>
          <a:xfrm rot="16200000">
            <a:off x="2324099" y="-79663"/>
            <a:ext cx="4343400" cy="6553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368637"/>
            <a:ext cx="7696200" cy="955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ছবিটিতে আইসিটি ব্যবহারে কী কী ভুল করা হয়েছে তার একটা তালিকা তৈরি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90546"/>
            <a:ext cx="9144000" cy="5245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762000" y="6096000"/>
            <a:ext cx="0" cy="38214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0" idx="0"/>
          </p:cNvCxnSpPr>
          <p:nvPr/>
        </p:nvCxnSpPr>
        <p:spPr>
          <a:xfrm rot="5400000" flipH="1" flipV="1">
            <a:off x="2730583" y="6313129"/>
            <a:ext cx="305946" cy="24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648200" y="6247606"/>
            <a:ext cx="3048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7188605" y="5791201"/>
            <a:ext cx="478844" cy="3305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7162801" y="5029200"/>
            <a:ext cx="430572" cy="257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7086601" y="4017622"/>
            <a:ext cx="362974" cy="2097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7162800" y="2883226"/>
            <a:ext cx="345766" cy="123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7239000" y="1524000"/>
            <a:ext cx="278999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67600" y="1295400"/>
            <a:ext cx="1600200" cy="559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মনিটরের ওপর রাখা পানির গ্লাস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183609"/>
            <a:ext cx="9144000" cy="35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8" y="1751018"/>
            <a:ext cx="4606762" cy="34815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3" t="27974" r="26732" b="50455"/>
          <a:stretch/>
        </p:blipFill>
        <p:spPr>
          <a:xfrm>
            <a:off x="3426617" y="2696719"/>
            <a:ext cx="1033964" cy="796965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18649" r="43441" b="49911"/>
          <a:stretch/>
        </p:blipFill>
        <p:spPr>
          <a:xfrm>
            <a:off x="2083874" y="2362200"/>
            <a:ext cx="1497529" cy="1129592"/>
          </a:xfrm>
          <a:prstGeom prst="ellipse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0" r="84255" b="45962"/>
          <a:stretch/>
        </p:blipFill>
        <p:spPr>
          <a:xfrm>
            <a:off x="955842" y="2895600"/>
            <a:ext cx="720561" cy="838200"/>
          </a:xfrm>
          <a:prstGeom prst="ellipse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2" t="72967" r="8642" b="5358"/>
          <a:stretch/>
        </p:blipFill>
        <p:spPr bwMode="auto">
          <a:xfrm>
            <a:off x="3903257" y="4293779"/>
            <a:ext cx="1304817" cy="69740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2" t="67348" r="35938" b="15191"/>
          <a:stretch/>
        </p:blipFill>
        <p:spPr bwMode="auto">
          <a:xfrm>
            <a:off x="3009900" y="4038600"/>
            <a:ext cx="92686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2" r="80559" b="32554"/>
          <a:stretch/>
        </p:blipFill>
        <p:spPr>
          <a:xfrm>
            <a:off x="963339" y="3314703"/>
            <a:ext cx="862125" cy="761999"/>
          </a:xfrm>
          <a:prstGeom prst="ellipse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t="36615" r="66472" b="31693"/>
          <a:stretch/>
        </p:blipFill>
        <p:spPr>
          <a:xfrm>
            <a:off x="1424982" y="2994156"/>
            <a:ext cx="1069081" cy="1152600"/>
          </a:xfrm>
          <a:prstGeom prst="ellipse">
            <a:avLst/>
          </a:prstGeom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7" b="62783"/>
          <a:stretch/>
        </p:blipFill>
        <p:spPr bwMode="auto">
          <a:xfrm>
            <a:off x="963340" y="1840604"/>
            <a:ext cx="1222375" cy="124549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467600" y="2590800"/>
            <a:ext cx="1600200" cy="559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সিপিইউ-এর ওপর রাখা কাপড়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67600" y="3733800"/>
            <a:ext cx="1600200" cy="559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সকেটে প্লাগ ছাড়া বৈদ্যুতিক সংযোগ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67600" y="4788312"/>
            <a:ext cx="1600200" cy="559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ছেড়া বৈদ্যুতিক তার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67600" y="5734745"/>
            <a:ext cx="1600200" cy="559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মাকড়সা ও মাকড়সার জাল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6478146"/>
            <a:ext cx="1018624" cy="3798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ইঁদুর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62200" y="6478146"/>
            <a:ext cx="1018624" cy="3798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76756" y="6401946"/>
            <a:ext cx="1914444" cy="3798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গড়িয়ে পড়া চায়ের কাপ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95600" y="304800"/>
            <a:ext cx="2743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1875 -0.18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35695 0.017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-3.33333E-6 L 0.52275 0.094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61 0.00023 L 0.25347 0.061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48611 0.4627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01007 0.1451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10243 0.3122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7743 0.2942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676400"/>
            <a:ext cx="6858000" cy="411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কম্পিউটারের সামনে বসে থাকলে কী কী শারীরিক সমস্যা হতে পারে?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কম্পিউটারের কারনে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ভাবে শিশুরা মানসিকভাবে আসুস্থ্য হয়ে পড়তে পারে?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কম্পিউটার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ভাবে আমাদের অসামাজিক করে তোলে?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7100" y="533400"/>
            <a:ext cx="2019300" cy="706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71800" y="1066800"/>
            <a:ext cx="3048000" cy="6096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8763000" cy="175432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‘‘তথ্য ও যোগাযোগ প্রযুক্তিকে নিজের প্রয়োজনে ব্যবহার কর- কিন্তু প্রযুক্তি যেন তোমাকে ব্যবহার করতে না পারে</a:t>
            </a:r>
            <a:r>
              <a:rPr lang="bn-BD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’’</a:t>
            </a:r>
            <a:r>
              <a:rPr lang="bn-IN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উক্তিটি ব্যাখ্যা</a:t>
            </a:r>
            <a:r>
              <a:rPr lang="bn-IN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295400"/>
            <a:ext cx="8991600" cy="5095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36"/>
          <p:cNvGrpSpPr/>
          <p:nvPr/>
        </p:nvGrpSpPr>
        <p:grpSpPr>
          <a:xfrm>
            <a:off x="4414157" y="3325202"/>
            <a:ext cx="3033510" cy="3048000"/>
            <a:chOff x="3317488" y="3104616"/>
            <a:chExt cx="1905000" cy="2857501"/>
          </a:xfrm>
          <a:noFill/>
        </p:grpSpPr>
        <p:pic>
          <p:nvPicPr>
            <p:cNvPr id="16" name="Picture 15" descr="Picture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418456">
              <a:off x="4305267" y="4383598"/>
              <a:ext cx="724438" cy="97108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7" name="Picture 16" descr="13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7488" y="3104616"/>
              <a:ext cx="1905000" cy="285750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8" name="Rectangle 17"/>
          <p:cNvSpPr/>
          <p:nvPr/>
        </p:nvSpPr>
        <p:spPr>
          <a:xfrm>
            <a:off x="990600" y="838200"/>
            <a:ext cx="6629400" cy="28956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 smtClean="0">
                <a:ln w="3810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>
                <a:ln w="3810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b="1" dirty="0">
              <a:ln w="38100">
                <a:solidFill>
                  <a:schemeClr val="tx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459846"/>
            <a:ext cx="3657600" cy="1015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457200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8956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1" y="4031673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কবির হোসেন  সহকারী অধ্যাপক,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মির্জা মোঃ দিদারুল আনাম প্রভাষক,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আহসানূল আরেফিন চৌধুরী সহকারী অধ্যাপক, টিটিসি, ঢাকা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-248067" y="21530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76200"/>
            <a:ext cx="4724400" cy="8382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Content Placeholder 8" descr="Untit.jpg"/>
          <p:cNvPicPr>
            <a:picLocks noChangeAspect="1"/>
          </p:cNvPicPr>
          <p:nvPr/>
        </p:nvPicPr>
        <p:blipFill>
          <a:blip r:embed="rId3" cstate="print"/>
          <a:srcRect l="12674" t="6720" r="16713" b="13893"/>
          <a:stretch>
            <a:fillRect/>
          </a:stretch>
        </p:blipFill>
        <p:spPr>
          <a:xfrm>
            <a:off x="1524000" y="2077699"/>
            <a:ext cx="1676400" cy="1884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04800" y="4038601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লাভলী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বৈটপুর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এম,ইউ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সদর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নং-০১৭১২৪০৪১২৩</a:t>
            </a:r>
          </a:p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lovelymollick@gmail.com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4110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077831"/>
            <a:ext cx="4191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ষষ্ঠ 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1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ব্যবহারে স্বাস্থ্য ঝুকি ও ব্যবহারের</a:t>
            </a:r>
          </a:p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সতর্কতা )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সময়: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0340" y="1295400"/>
            <a:ext cx="71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" y="978513"/>
            <a:ext cx="3962400" cy="4343400"/>
            <a:chOff x="685800" y="1581150"/>
            <a:chExt cx="7086600" cy="5200650"/>
          </a:xfrm>
        </p:grpSpPr>
        <p:pic>
          <p:nvPicPr>
            <p:cNvPr id="2" name="Picture 1" descr="1_2277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5166" y="1581150"/>
              <a:ext cx="3717234" cy="2514600"/>
            </a:xfrm>
            <a:prstGeom prst="rect">
              <a:avLst/>
            </a:prstGeom>
          </p:spPr>
        </p:pic>
        <p:pic>
          <p:nvPicPr>
            <p:cNvPr id="3" name="Picture 2" descr="violympic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095" y="1581150"/>
              <a:ext cx="3328505" cy="2609850"/>
            </a:xfrm>
            <a:prstGeom prst="rect">
              <a:avLst/>
            </a:prstGeom>
          </p:spPr>
        </p:pic>
        <p:pic>
          <p:nvPicPr>
            <p:cNvPr id="4" name="Picture 3" descr="child+on+compute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4191000"/>
              <a:ext cx="3326977" cy="2590800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8600" y="4081462"/>
              <a:ext cx="3712706" cy="270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4724400" y="978514"/>
            <a:ext cx="4038600" cy="4343400"/>
            <a:chOff x="4470400" y="1373124"/>
            <a:chExt cx="4368800" cy="4799076"/>
          </a:xfrm>
        </p:grpSpPr>
        <p:pic>
          <p:nvPicPr>
            <p:cNvPr id="13" name="Picture 12" descr="brain-6006.jpe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9400" y="1373124"/>
              <a:ext cx="2209800" cy="2133600"/>
            </a:xfrm>
            <a:prstGeom prst="rect">
              <a:avLst/>
            </a:prstGeom>
          </p:spPr>
        </p:pic>
        <p:pic>
          <p:nvPicPr>
            <p:cNvPr id="14" name="Picture 13" descr="rsi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95800" y="1447800"/>
              <a:ext cx="2133600" cy="2371578"/>
            </a:xfrm>
            <a:prstGeom prst="rect">
              <a:avLst/>
            </a:prstGeom>
          </p:spPr>
        </p:pic>
        <p:pic>
          <p:nvPicPr>
            <p:cNvPr id="15" name="Picture 14" descr="stacks_image_3849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9400" y="3506724"/>
              <a:ext cx="2209800" cy="2665476"/>
            </a:xfrm>
            <a:prstGeom prst="rect">
              <a:avLst/>
            </a:prstGeom>
          </p:spPr>
        </p:pic>
        <p:pic>
          <p:nvPicPr>
            <p:cNvPr id="16" name="Picture 15" descr="just-one-more-tweet-dad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70400" y="3810000"/>
              <a:ext cx="2159000" cy="2286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905000"/>
            <a:ext cx="6705600" cy="2514600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dirty="0" err="1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আইসিটি</a:t>
            </a:r>
            <a:r>
              <a:rPr lang="en-US" sz="54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ব্যবহারের </a:t>
            </a:r>
            <a:r>
              <a:rPr lang="bn-IN" sz="5400" dirty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স্বাস্থ্য ঝুঁকি ও </a:t>
            </a:r>
            <a:r>
              <a:rPr lang="bn-IN" sz="5400" dirty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ব্যবহারের </a:t>
            </a:r>
            <a:r>
              <a:rPr lang="bn-IN" sz="54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সতর্কতা</a:t>
            </a:r>
            <a:endParaRPr lang="en-US" sz="5400" dirty="0"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1423" y="457200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489" y="2166878"/>
            <a:ext cx="87461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এ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ই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পাঠ শেষে শিক্ষার্থীরা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আইসিটি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ব্যবহারে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স্বাস্থ্য ঝু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/>
              </a:rPr>
              <a:t>ঁকির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কার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ব্যাখ্যা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কম্পিঊটার ব্যবহা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/>
              </a:rPr>
              <a:t>রের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অ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সুবিধা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/>
              </a:rPr>
              <a:t>গুলো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ব্যাখ্যা 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endParaRPr lang="bn-BD" sz="3200" dirty="0" smtClean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04800"/>
            <a:ext cx="6096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বেশি দুধের মধ্যে বাবুকে ছেড়ে দিলে কী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38400"/>
            <a:ext cx="5163126" cy="4259579"/>
          </a:xfrm>
          <a:prstGeom prst="rect">
            <a:avLst/>
          </a:prstGeom>
        </p:spPr>
      </p:pic>
      <p:pic>
        <p:nvPicPr>
          <p:cNvPr id="2" name="Picture 1" descr="boiling-milk-o.gif"/>
          <p:cNvPicPr>
            <a:picLocks noChangeAspect="1"/>
          </p:cNvPicPr>
          <p:nvPr/>
        </p:nvPicPr>
        <p:blipFill>
          <a:blip r:embed="rId3"/>
          <a:srcRect l="22624" t="32787" r="9505" b="32787"/>
          <a:stretch>
            <a:fillRect/>
          </a:stretch>
        </p:blipFill>
        <p:spPr>
          <a:xfrm>
            <a:off x="8001000" y="1295400"/>
            <a:ext cx="11430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1667 C -0.27952 -0.06505 -0.49098 -0.11273 -0.58924 -0.07246 C -0.6875 -0.03195 -0.64618 0.17731 -0.65747 0.22754 " pathEditMode="relative" rAng="0" ptsTypes="A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97" y="8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53000" y="1600200"/>
            <a:ext cx="3429000" cy="2954798"/>
            <a:chOff x="5181600" y="1769602"/>
            <a:chExt cx="2819400" cy="2659966"/>
          </a:xfrm>
        </p:grpSpPr>
        <p:pic>
          <p:nvPicPr>
            <p:cNvPr id="2" name="Picture 1" descr="Computer2.jpg"/>
            <p:cNvPicPr>
              <a:picLocks noChangeAspect="1"/>
            </p:cNvPicPr>
            <p:nvPr/>
          </p:nvPicPr>
          <p:blipFill rotWithShape="1">
            <a:blip r:embed="rId3" cstate="print"/>
            <a:srcRect l="12259" r="12140"/>
            <a:stretch/>
          </p:blipFill>
          <p:spPr>
            <a:xfrm>
              <a:off x="5181600" y="1769602"/>
              <a:ext cx="2819400" cy="2659966"/>
            </a:xfrm>
            <a:prstGeom prst="rect">
              <a:avLst/>
            </a:prstGeom>
          </p:spPr>
        </p:pic>
        <p:pic>
          <p:nvPicPr>
            <p:cNvPr id="3" name="Picture 2" descr="SS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8913" y="2226784"/>
              <a:ext cx="1596911" cy="102388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144327" y="5115791"/>
            <a:ext cx="3019464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 ফলাফল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500" y="1219200"/>
            <a:ext cx="3162300" cy="3429000"/>
            <a:chOff x="-990600" y="914401"/>
            <a:chExt cx="4648200" cy="4648200"/>
          </a:xfrm>
        </p:grpSpPr>
        <p:pic>
          <p:nvPicPr>
            <p:cNvPr id="7" name="Picture 6" descr="Computer2.jpg"/>
            <p:cNvPicPr>
              <a:picLocks noChangeAspect="1"/>
            </p:cNvPicPr>
            <p:nvPr/>
          </p:nvPicPr>
          <p:blipFill rotWithShape="1">
            <a:blip r:embed="rId3" cstate="print"/>
            <a:srcRect l="13789" r="15145" b="5599"/>
            <a:stretch/>
          </p:blipFill>
          <p:spPr>
            <a:xfrm>
              <a:off x="-990600" y="914401"/>
              <a:ext cx="4648200" cy="4648200"/>
            </a:xfrm>
            <a:prstGeom prst="rect">
              <a:avLst/>
            </a:prstGeom>
          </p:spPr>
        </p:pic>
        <p:pic>
          <p:nvPicPr>
            <p:cNvPr id="9" name="Picture 8" descr="ur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2000" y="1760224"/>
              <a:ext cx="2766167" cy="186219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57200" y="5105400"/>
            <a:ext cx="3962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হিসাবনিকাশ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0145" y="304800"/>
            <a:ext cx="6324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আছে। যেমন-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9599" y="4079710"/>
            <a:ext cx="4648201" cy="11238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ছেলেমেয়েরা ঘন্টার পর ঘন্টা কম্পিউটারে গেম খেললে কী ক্ষতি হবে?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by_at_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598" y="1253040"/>
            <a:ext cx="3581401" cy="2688359"/>
          </a:xfrm>
          <a:prstGeom prst="rect">
            <a:avLst/>
          </a:prstGeom>
        </p:spPr>
      </p:pic>
      <p:pic>
        <p:nvPicPr>
          <p:cNvPr id="5" name="Picture 4" descr="child+on+computer.jpg"/>
          <p:cNvPicPr>
            <a:picLocks noChangeAspect="1"/>
          </p:cNvPicPr>
          <p:nvPr/>
        </p:nvPicPr>
        <p:blipFill rotWithShape="1">
          <a:blip r:embed="rId4" cstate="print"/>
          <a:srcRect l="6012" r="9591"/>
          <a:stretch/>
        </p:blipFill>
        <p:spPr>
          <a:xfrm>
            <a:off x="871669" y="1177058"/>
            <a:ext cx="3312404" cy="2840325"/>
          </a:xfrm>
          <a:prstGeom prst="rect">
            <a:avLst/>
          </a:prstGeom>
        </p:spPr>
      </p:pic>
      <p:pic>
        <p:nvPicPr>
          <p:cNvPr id="6" name="Picture 5" descr="just-one-more-tweet-d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669" y="4118037"/>
            <a:ext cx="3312404" cy="24192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6415" y="5327660"/>
            <a:ext cx="4701385" cy="919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ছেলেমেয়েরা কম্পিঊটার গেমে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আসক্ত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9581" y="311305"/>
            <a:ext cx="18453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আস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ক্তি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717</Words>
  <Application>Microsoft Office PowerPoint</Application>
  <PresentationFormat>On-screen Show (4:3)</PresentationFormat>
  <Paragraphs>99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Rahim</cp:lastModifiedBy>
  <cp:revision>66</cp:revision>
  <dcterms:created xsi:type="dcterms:W3CDTF">2015-05-25T01:27:47Z</dcterms:created>
  <dcterms:modified xsi:type="dcterms:W3CDTF">2016-08-09T15:08:34Z</dcterms:modified>
</cp:coreProperties>
</file>